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20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38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4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31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013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64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0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69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7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5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E7E1A-500D-4843-9C22-A51AA6F8223E}" type="datetimeFigureOut">
              <a:rPr lang="en-US" smtClean="0"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C4C5C-C231-4F1E-B5B6-95ED4C82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2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DETROIT  8V71  NATURALLY ASPIRATED</a:t>
            </a: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76200">
            <a:solidFill>
              <a:schemeClr val="tx1"/>
            </a:solidFill>
          </a:ln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 smtClean="0"/>
              <a:t>Reliabilt</a:t>
            </a:r>
            <a:r>
              <a:rPr lang="en-US" dirty="0"/>
              <a:t> </a:t>
            </a:r>
            <a:r>
              <a:rPr lang="en-US" dirty="0" smtClean="0"/>
              <a:t>Engine</a:t>
            </a:r>
            <a:r>
              <a:rPr lang="en-US" smtClean="0"/>
              <a:t>, S/N  </a:t>
            </a:r>
            <a:r>
              <a:rPr lang="en-US" dirty="0"/>
              <a:t>08FV004665, Model 7087-4020</a:t>
            </a:r>
            <a:r>
              <a:rPr lang="en-US"/>
              <a:t>, </a:t>
            </a:r>
            <a:r>
              <a:rPr lang="en-US" smtClean="0"/>
              <a:t>spec </a:t>
            </a:r>
            <a:r>
              <a:rPr lang="en-US" dirty="0"/>
              <a:t># </a:t>
            </a:r>
            <a:r>
              <a:rPr lang="en-US" dirty="0" smtClean="0"/>
              <a:t>104628,     Never been </a:t>
            </a:r>
            <a:r>
              <a:rPr lang="en-US" smtClean="0"/>
              <a:t>in service    </a:t>
            </a:r>
            <a:r>
              <a:rPr lang="en-US" dirty="0" smtClean="0"/>
              <a:t>$5,500  OUTRIGHT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482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DETROIT  8V71  NATURALLY ASPIRATED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DETROIT  8V71  NATURALLY ASPIRATED</dc:title>
  <dc:creator>chris</dc:creator>
  <cp:lastModifiedBy>chris</cp:lastModifiedBy>
  <cp:revision>1</cp:revision>
  <dcterms:created xsi:type="dcterms:W3CDTF">2013-03-07T14:13:50Z</dcterms:created>
  <dcterms:modified xsi:type="dcterms:W3CDTF">2013-03-07T14:19:03Z</dcterms:modified>
</cp:coreProperties>
</file>